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62" r:id="rId6"/>
    <p:sldId id="261" r:id="rId7"/>
    <p:sldId id="260" r:id="rId8"/>
    <p:sldId id="267" r:id="rId9"/>
    <p:sldId id="257" r:id="rId10"/>
    <p:sldId id="258" r:id="rId11"/>
    <p:sldId id="259" r:id="rId12"/>
    <p:sldId id="266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35"/>
    <p:restoredTop sz="94674"/>
  </p:normalViewPr>
  <p:slideViewPr>
    <p:cSldViewPr snapToGrid="0" snapToObjects="1">
      <p:cViewPr varScale="1">
        <p:scale>
          <a:sx n="148" d="100"/>
          <a:sy n="148" d="100"/>
        </p:scale>
        <p:origin x="13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622" y="1991637"/>
            <a:ext cx="5097545" cy="2494629"/>
          </a:xfrm>
        </p:spPr>
        <p:txBody>
          <a:bodyPr anchor="t" anchorCtr="0"/>
          <a:lstStyle>
            <a:lvl1pPr algn="l">
              <a:defRPr sz="4500" baseline="0">
                <a:latin typeface="Jost* Black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4" name="Picture 3" descr="A picture containing toy, video, playing, game&#10;&#10;Description automatically generated">
            <a:extLst>
              <a:ext uri="{FF2B5EF4-FFF2-40B4-BE49-F238E27FC236}">
                <a16:creationId xmlns:a16="http://schemas.microsoft.com/office/drawing/2014/main" id="{213D8C74-95A9-1B49-9EF9-ECF10D57C4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9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D913321-0DA5-1945-B056-8600A7B12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733" y="749508"/>
            <a:ext cx="5440401" cy="3609691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Jost* Medium" pitchFamily="2" charset="0"/>
              </a:defRPr>
            </a:lvl1pPr>
            <a:lvl2pPr>
              <a:defRPr baseline="0">
                <a:latin typeface="Jost* Thin" pitchFamily="2" charset="0"/>
              </a:defRPr>
            </a:lvl2pPr>
            <a:lvl3pPr>
              <a:defRPr baseline="0">
                <a:latin typeface="Jost* Thin" pitchFamily="2" charset="0"/>
              </a:defRPr>
            </a:lvl3pPr>
            <a:lvl4pPr>
              <a:defRPr baseline="0">
                <a:latin typeface="Jost* Thin" pitchFamily="2" charset="0"/>
              </a:defRPr>
            </a:lvl4pPr>
            <a:lvl5pPr>
              <a:defRPr baseline="0">
                <a:latin typeface="Jost* Thin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8375685B-8D7F-D246-904C-2B5B66F229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6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894" y="1234910"/>
            <a:ext cx="5838137" cy="3101419"/>
          </a:xfrm>
        </p:spPr>
        <p:txBody>
          <a:bodyPr/>
          <a:lstStyle>
            <a:lvl1pPr>
              <a:defRPr baseline="0">
                <a:latin typeface="Jost* Semi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4" name="Picture 3" descr="A picture containing game, computer&#10;&#10;Description automatically generated">
            <a:extLst>
              <a:ext uri="{FF2B5EF4-FFF2-40B4-BE49-F238E27FC236}">
                <a16:creationId xmlns:a16="http://schemas.microsoft.com/office/drawing/2014/main" id="{7ADD6C52-381C-084E-A99F-55A1695B19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7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7CE2695-E445-2E4A-AED4-621C280D9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894" y="1234910"/>
            <a:ext cx="5838137" cy="3101419"/>
          </a:xfrm>
        </p:spPr>
        <p:txBody>
          <a:bodyPr/>
          <a:lstStyle>
            <a:lvl1pPr>
              <a:defRPr baseline="0">
                <a:latin typeface="Jost* Semi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3" name="Picture 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58F17F74-8049-AD4D-AF6B-28B9C35CC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7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7CE2695-E445-2E4A-AED4-621C280D9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894" y="1234910"/>
            <a:ext cx="5838137" cy="3101419"/>
          </a:xfrm>
        </p:spPr>
        <p:txBody>
          <a:bodyPr/>
          <a:lstStyle>
            <a:lvl1pPr>
              <a:defRPr baseline="0">
                <a:latin typeface="Jost* Semi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4" name="Picture 3" descr="A picture containing monitor, screen, television, computer&#10;&#10;Description automatically generated">
            <a:extLst>
              <a:ext uri="{FF2B5EF4-FFF2-40B4-BE49-F238E27FC236}">
                <a16:creationId xmlns:a16="http://schemas.microsoft.com/office/drawing/2014/main" id="{82B1622E-19E7-7A41-977D-612232AC7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63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7CE2695-E445-2E4A-AED4-621C280D9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894" y="1234910"/>
            <a:ext cx="5838137" cy="3101419"/>
          </a:xfrm>
        </p:spPr>
        <p:txBody>
          <a:bodyPr/>
          <a:lstStyle>
            <a:lvl1pPr>
              <a:defRPr baseline="0">
                <a:latin typeface="Jost* Semi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3" name="Picture 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072AA330-F8AD-4E42-8977-F2216A405E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89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7CE2695-E445-2E4A-AED4-621C280D9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894" y="1234910"/>
            <a:ext cx="5838137" cy="3101419"/>
          </a:xfrm>
        </p:spPr>
        <p:txBody>
          <a:bodyPr/>
          <a:lstStyle>
            <a:lvl1pPr>
              <a:defRPr baseline="0">
                <a:latin typeface="Jost* Semi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4" name="Picture 3" descr="A picture containing man, screen, holding, black&#10;&#10;Description automatically generated">
            <a:extLst>
              <a:ext uri="{FF2B5EF4-FFF2-40B4-BE49-F238E27FC236}">
                <a16:creationId xmlns:a16="http://schemas.microsoft.com/office/drawing/2014/main" id="{D1848C8A-96C6-4A9D-A9D3-A5EB5877C9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4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4602" y="273844"/>
            <a:ext cx="5809858" cy="725397"/>
          </a:xfrm>
        </p:spPr>
        <p:txBody>
          <a:bodyPr>
            <a:normAutofit/>
          </a:bodyPr>
          <a:lstStyle>
            <a:lvl1pPr>
              <a:defRPr sz="2500" baseline="0">
                <a:latin typeface="Jost* Semi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540" y="1369219"/>
            <a:ext cx="3886200" cy="3042525"/>
          </a:xfrm>
        </p:spPr>
        <p:txBody>
          <a:bodyPr/>
          <a:lstStyle>
            <a:lvl1pPr>
              <a:defRPr sz="1500" baseline="0">
                <a:latin typeface="Jost*" pitchFamily="2" charset="0"/>
              </a:defRPr>
            </a:lvl1pPr>
            <a:lvl2pPr>
              <a:defRPr sz="1000" baseline="0">
                <a:latin typeface="Jost*" pitchFamily="2" charset="0"/>
              </a:defRPr>
            </a:lvl2pPr>
            <a:lvl3pPr>
              <a:defRPr sz="1000" baseline="0">
                <a:latin typeface="Jost*" pitchFamily="2" charset="0"/>
              </a:defRPr>
            </a:lvl3pPr>
            <a:lvl4pPr>
              <a:defRPr sz="1000" baseline="0">
                <a:latin typeface="Jost*" pitchFamily="2" charset="0"/>
              </a:defRPr>
            </a:lvl4pPr>
            <a:lvl5pPr>
              <a:defRPr sz="1000" baseline="0">
                <a:latin typeface="Jost*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4065310" cy="3042525"/>
          </a:xfrm>
        </p:spPr>
        <p:txBody>
          <a:bodyPr/>
          <a:lstStyle>
            <a:lvl1pPr>
              <a:defRPr sz="1500" baseline="0">
                <a:latin typeface="Jost*" pitchFamily="2" charset="0"/>
              </a:defRPr>
            </a:lvl1pPr>
            <a:lvl2pPr>
              <a:defRPr sz="1000" baseline="0">
                <a:latin typeface="Jost*" pitchFamily="2" charset="0"/>
              </a:defRPr>
            </a:lvl2pPr>
            <a:lvl3pPr>
              <a:defRPr sz="1000" baseline="0">
                <a:latin typeface="Jost*" pitchFamily="2" charset="0"/>
              </a:defRPr>
            </a:lvl3pPr>
            <a:lvl4pPr>
              <a:defRPr sz="1000" baseline="0">
                <a:latin typeface="Jost*" pitchFamily="2" charset="0"/>
              </a:defRPr>
            </a:lvl4pPr>
            <a:lvl5pPr>
              <a:defRPr sz="1000" baseline="0">
                <a:latin typeface="Jost*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6" name="Picture 5" descr="A picture containing monitor, screen, television, control&#10;&#10;Description automatically generated">
            <a:extLst>
              <a:ext uri="{FF2B5EF4-FFF2-40B4-BE49-F238E27FC236}">
                <a16:creationId xmlns:a16="http://schemas.microsoft.com/office/drawing/2014/main" id="{05635DB9-575A-AC43-A42F-7240B101CE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3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0221981-99F6-7C45-A46E-13CA31287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602" y="273844"/>
            <a:ext cx="5809858" cy="725397"/>
          </a:xfrm>
        </p:spPr>
        <p:txBody>
          <a:bodyPr>
            <a:normAutofit/>
          </a:bodyPr>
          <a:lstStyle>
            <a:lvl1pPr>
              <a:defRPr sz="2500" baseline="0">
                <a:latin typeface="Jost* Semi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97A2CE-2DF3-8C4A-B5B2-040F30C4D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540" y="1369219"/>
            <a:ext cx="8244920" cy="3042525"/>
          </a:xfrm>
        </p:spPr>
        <p:txBody>
          <a:bodyPr/>
          <a:lstStyle>
            <a:lvl1pPr>
              <a:defRPr sz="1500" baseline="0">
                <a:latin typeface="Jost*" pitchFamily="2" charset="0"/>
              </a:defRPr>
            </a:lvl1pPr>
            <a:lvl2pPr>
              <a:defRPr sz="1000" baseline="0">
                <a:latin typeface="Jost*" pitchFamily="2" charset="0"/>
              </a:defRPr>
            </a:lvl2pPr>
            <a:lvl3pPr>
              <a:defRPr sz="1000" baseline="0">
                <a:latin typeface="Jost*" pitchFamily="2" charset="0"/>
              </a:defRPr>
            </a:lvl3pPr>
            <a:lvl4pPr>
              <a:defRPr sz="1000" baseline="0">
                <a:latin typeface="Jost*" pitchFamily="2" charset="0"/>
              </a:defRPr>
            </a:lvl4pPr>
            <a:lvl5pPr>
              <a:defRPr sz="1000" baseline="0">
                <a:latin typeface="Jost*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3" name="Picture 2" descr="A picture containing monitor, screen, television, control&#10;&#10;Description automatically generated">
            <a:extLst>
              <a:ext uri="{FF2B5EF4-FFF2-40B4-BE49-F238E27FC236}">
                <a16:creationId xmlns:a16="http://schemas.microsoft.com/office/drawing/2014/main" id="{14388B1D-4554-E949-A44F-BAA96F1390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8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D913321-0DA5-1945-B056-8600A7B12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733" y="1395866"/>
            <a:ext cx="6482158" cy="2963333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Jost* Medium" pitchFamily="2" charset="0"/>
              </a:defRPr>
            </a:lvl1pPr>
            <a:lvl2pPr>
              <a:defRPr baseline="0">
                <a:latin typeface="Jost* Thin" pitchFamily="2" charset="0"/>
              </a:defRPr>
            </a:lvl2pPr>
            <a:lvl3pPr>
              <a:defRPr baseline="0">
                <a:latin typeface="Jost* Thin" pitchFamily="2" charset="0"/>
              </a:defRPr>
            </a:lvl3pPr>
            <a:lvl4pPr>
              <a:defRPr baseline="0">
                <a:latin typeface="Jost* Thin" pitchFamily="2" charset="0"/>
              </a:defRPr>
            </a:lvl4pPr>
            <a:lvl5pPr>
              <a:defRPr baseline="0">
                <a:latin typeface="Jost* Thin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6" name="Picture 5" descr="A picture containing man, screen, holding, black&#10;&#10;Description automatically generated">
            <a:extLst>
              <a:ext uri="{FF2B5EF4-FFF2-40B4-BE49-F238E27FC236}">
                <a16:creationId xmlns:a16="http://schemas.microsoft.com/office/drawing/2014/main" id="{FCDF8BC8-7F2B-FF46-9D4E-5CD08769AD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7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48CC5-5AE7-2444-A99C-CEF09A22A1D1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28A77-40D3-AE4E-B053-1AFC9746D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6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73" r:id="rId5"/>
    <p:sldLayoutId id="2147483675" r:id="rId6"/>
    <p:sldLayoutId id="2147483664" r:id="rId7"/>
    <p:sldLayoutId id="2147483665" r:id="rId8"/>
    <p:sldLayoutId id="2147483666" r:id="rId9"/>
    <p:sldLayoutId id="2147483674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B348C-E5A0-9842-B85F-98F325FA7B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9730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12767-3D5F-CA45-8B0A-D39066124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E3D53-E650-C945-B14E-DD4B131353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4205360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72EB0-4FE4-5745-B49A-F515DA4C1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C6B5F-1221-0A46-8643-6A5821F917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94029-CF9C-3740-9C62-32894DBA33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28457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EC614-5C9C-BA42-91D3-11B69347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Separator Title</a:t>
            </a:r>
          </a:p>
        </p:txBody>
      </p:sp>
    </p:spTree>
    <p:extLst>
      <p:ext uri="{BB962C8B-B14F-4D97-AF65-F5344CB8AC3E}">
        <p14:creationId xmlns:p14="http://schemas.microsoft.com/office/powerpoint/2010/main" val="205856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00ED1-7261-440F-832B-B406039D8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Ending Slide</a:t>
            </a:r>
          </a:p>
        </p:txBody>
      </p:sp>
    </p:spTree>
    <p:extLst>
      <p:ext uri="{BB962C8B-B14F-4D97-AF65-F5344CB8AC3E}">
        <p14:creationId xmlns:p14="http://schemas.microsoft.com/office/powerpoint/2010/main" val="1032200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2F1A1-31BA-764E-A6A0-63AE1C815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Separator Title</a:t>
            </a:r>
            <a:br>
              <a:rPr lang="en-US" dirty="0"/>
            </a:br>
            <a:r>
              <a:rPr lang="en-US" dirty="0"/>
              <a:t>(Additional Design)</a:t>
            </a:r>
          </a:p>
        </p:txBody>
      </p:sp>
    </p:spTree>
    <p:extLst>
      <p:ext uri="{BB962C8B-B14F-4D97-AF65-F5344CB8AC3E}">
        <p14:creationId xmlns:p14="http://schemas.microsoft.com/office/powerpoint/2010/main" val="4157393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C14D0-6868-7341-913A-CDC12F6F7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Separator Title</a:t>
            </a:r>
            <a:br>
              <a:rPr lang="en-US" dirty="0"/>
            </a:br>
            <a:r>
              <a:rPr lang="en-US" dirty="0"/>
              <a:t>(Additional Design)</a:t>
            </a:r>
          </a:p>
        </p:txBody>
      </p:sp>
    </p:spTree>
    <p:extLst>
      <p:ext uri="{BB962C8B-B14F-4D97-AF65-F5344CB8AC3E}">
        <p14:creationId xmlns:p14="http://schemas.microsoft.com/office/powerpoint/2010/main" val="302693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1B6B-114D-344E-B856-602322BD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Separator Title</a:t>
            </a:r>
            <a:br>
              <a:rPr lang="en-US" dirty="0"/>
            </a:br>
            <a:r>
              <a:rPr lang="en-US" dirty="0"/>
              <a:t>(Additional Design)</a:t>
            </a:r>
          </a:p>
        </p:txBody>
      </p:sp>
    </p:spTree>
    <p:extLst>
      <p:ext uri="{BB962C8B-B14F-4D97-AF65-F5344CB8AC3E}">
        <p14:creationId xmlns:p14="http://schemas.microsoft.com/office/powerpoint/2010/main" val="4187109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EC4842-88F4-C944-BE0C-4796BE5E0E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84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17331A9ACDE04E9A1939199952CD9E" ma:contentTypeVersion="10" ma:contentTypeDescription="Create a new document." ma:contentTypeScope="" ma:versionID="89ff5b535071edec4193b583a9114efb">
  <xsd:schema xmlns:xsd="http://www.w3.org/2001/XMLSchema" xmlns:xs="http://www.w3.org/2001/XMLSchema" xmlns:p="http://schemas.microsoft.com/office/2006/metadata/properties" xmlns:ns2="1b4776ee-0c02-4645-88f0-0e957426af7a" xmlns:ns3="3fa00244-56bb-4583-b348-6dccedf0da9f" targetNamespace="http://schemas.microsoft.com/office/2006/metadata/properties" ma:root="true" ma:fieldsID="bf5b7b8a61905811aaf5b80d59cfb0d2" ns2:_="" ns3:_="">
    <xsd:import namespace="1b4776ee-0c02-4645-88f0-0e957426af7a"/>
    <xsd:import namespace="3fa00244-56bb-4583-b348-6dccedf0da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4776ee-0c02-4645-88f0-0e957426af7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a00244-56bb-4583-b348-6dccedf0da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90E07E-3A18-4DB6-8F3D-93672B37DA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4776ee-0c02-4645-88f0-0e957426af7a"/>
    <ds:schemaRef ds:uri="3fa00244-56bb-4583-b348-6dccedf0da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17DCEC-59ED-4589-9D0D-5BC04EB332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A557B4-1C78-4880-A836-9F7FAF42F3FF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3fa00244-56bb-4583-b348-6dccedf0da9f"/>
    <ds:schemaRef ds:uri="http://purl.org/dc/dcmitype/"/>
    <ds:schemaRef ds:uri="http://schemas.microsoft.com/office/infopath/2007/PartnerControls"/>
    <ds:schemaRef ds:uri="http://purl.org/dc/elements/1.1/"/>
    <ds:schemaRef ds:uri="1b4776ee-0c02-4645-88f0-0e957426af7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35</Words>
  <Application>Microsoft Office PowerPoint</Application>
  <PresentationFormat>On-screen Show (16:9)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Jost*</vt:lpstr>
      <vt:lpstr>Jost* Black</vt:lpstr>
      <vt:lpstr>Jost* Medium</vt:lpstr>
      <vt:lpstr>Jost* Semi</vt:lpstr>
      <vt:lpstr>Jost* Thin</vt:lpstr>
      <vt:lpstr>Office Theme</vt:lpstr>
      <vt:lpstr>Title</vt:lpstr>
      <vt:lpstr>Header</vt:lpstr>
      <vt:lpstr>Header</vt:lpstr>
      <vt:lpstr>Slide Separator Title</vt:lpstr>
      <vt:lpstr>Ending Slide</vt:lpstr>
      <vt:lpstr>Slide Separator Title (Additional Design)</vt:lpstr>
      <vt:lpstr>Slide Separator Title (Additional Design)</vt:lpstr>
      <vt:lpstr>Slide Separator Title (Additional Design)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Chan</dc:creator>
  <cp:lastModifiedBy>Jamie Huang</cp:lastModifiedBy>
  <cp:revision>7</cp:revision>
  <dcterms:created xsi:type="dcterms:W3CDTF">2019-11-06T05:25:12Z</dcterms:created>
  <dcterms:modified xsi:type="dcterms:W3CDTF">2020-01-02T05:36:50Z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0x0101003417331A9ACDE04E9A1939199952CD9E</vt:lpwstr>
  </property>
</Properties>
</file>